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18" r:id="rId2"/>
    <p:sldId id="323" r:id="rId3"/>
    <p:sldId id="324" r:id="rId4"/>
    <p:sldId id="321" r:id="rId5"/>
    <p:sldId id="322" r:id="rId6"/>
    <p:sldId id="274" r:id="rId7"/>
    <p:sldId id="325" r:id="rId8"/>
    <p:sldId id="290" r:id="rId9"/>
    <p:sldId id="289" r:id="rId10"/>
    <p:sldId id="283" r:id="rId11"/>
    <p:sldId id="281" r:id="rId12"/>
    <p:sldId id="326" r:id="rId13"/>
    <p:sldId id="282" r:id="rId14"/>
    <p:sldId id="284" r:id="rId15"/>
    <p:sldId id="285" r:id="rId16"/>
    <p:sldId id="286" r:id="rId17"/>
    <p:sldId id="287" r:id="rId18"/>
    <p:sldId id="288" r:id="rId19"/>
    <p:sldId id="276" r:id="rId20"/>
    <p:sldId id="277" r:id="rId21"/>
    <p:sldId id="278" r:id="rId22"/>
    <p:sldId id="279" r:id="rId23"/>
    <p:sldId id="280" r:id="rId24"/>
    <p:sldId id="317" r:id="rId25"/>
    <p:sldId id="291" r:id="rId26"/>
    <p:sldId id="316" r:id="rId27"/>
    <p:sldId id="308" r:id="rId28"/>
    <p:sldId id="310" r:id="rId29"/>
    <p:sldId id="298" r:id="rId30"/>
    <p:sldId id="305" r:id="rId31"/>
    <p:sldId id="306" r:id="rId32"/>
    <p:sldId id="312" r:id="rId33"/>
    <p:sldId id="299" r:id="rId34"/>
    <p:sldId id="294" r:id="rId35"/>
    <p:sldId id="300" r:id="rId36"/>
    <p:sldId id="295" r:id="rId37"/>
    <p:sldId id="301" r:id="rId38"/>
    <p:sldId id="296" r:id="rId39"/>
    <p:sldId id="313" r:id="rId40"/>
    <p:sldId id="302" r:id="rId41"/>
    <p:sldId id="292" r:id="rId42"/>
    <p:sldId id="303" r:id="rId43"/>
    <p:sldId id="270" r:id="rId44"/>
    <p:sldId id="275" r:id="rId45"/>
    <p:sldId id="273" r:id="rId46"/>
    <p:sldId id="272" r:id="rId47"/>
    <p:sldId id="271" r:id="rId48"/>
    <p:sldId id="266" r:id="rId49"/>
    <p:sldId id="268" r:id="rId50"/>
    <p:sldId id="267" r:id="rId51"/>
    <p:sldId id="265" r:id="rId52"/>
    <p:sldId id="261" r:id="rId53"/>
    <p:sldId id="264" r:id="rId54"/>
    <p:sldId id="260" r:id="rId55"/>
    <p:sldId id="263" r:id="rId56"/>
    <p:sldId id="262" r:id="rId57"/>
    <p:sldId id="257" r:id="rId58"/>
    <p:sldId id="259" r:id="rId59"/>
    <p:sldId id="256" r:id="rId60"/>
    <p:sldId id="258" r:id="rId6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6E900-343E-48CB-9BA9-E10298772100}" v="20" dt="2021-01-14T01:32:49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6" autoAdjust="0"/>
    <p:restoredTop sz="94681" autoAdjust="0"/>
  </p:normalViewPr>
  <p:slideViewPr>
    <p:cSldViewPr snapToGrid="0">
      <p:cViewPr varScale="1">
        <p:scale>
          <a:sx n="88" d="100"/>
          <a:sy n="88" d="100"/>
        </p:scale>
        <p:origin x="857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6B96E900-343E-48CB-9BA9-E10298772100}"/>
    <pc:docChg chg="undo custSel addSld modSld">
      <pc:chgData name="John Lonergan" userId="db8094ce4aaa691d" providerId="LiveId" clId="{6B96E900-343E-48CB-9BA9-E10298772100}" dt="2021-01-14T01:32:49.318" v="170" actId="164"/>
      <pc:docMkLst>
        <pc:docMk/>
      </pc:docMkLst>
      <pc:sldChg chg="modSp">
        <pc:chgData name="John Lonergan" userId="db8094ce4aaa691d" providerId="LiveId" clId="{6B96E900-343E-48CB-9BA9-E10298772100}" dt="2021-01-13T18:22:56.704" v="0" actId="1036"/>
        <pc:sldMkLst>
          <pc:docMk/>
          <pc:sldMk cId="2070787194" sldId="284"/>
        </pc:sldMkLst>
        <pc:picChg chg="mod">
          <ac:chgData name="John Lonergan" userId="db8094ce4aaa691d" providerId="LiveId" clId="{6B96E900-343E-48CB-9BA9-E10298772100}" dt="2021-01-13T18:22:56.704" v="0" actId="103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modSp">
        <pc:chgData name="John Lonergan" userId="db8094ce4aaa691d" providerId="LiveId" clId="{6B96E900-343E-48CB-9BA9-E10298772100}" dt="2021-01-13T18:23:13.235" v="1" actId="164"/>
        <pc:sldMkLst>
          <pc:docMk/>
          <pc:sldMk cId="1252974517" sldId="286"/>
        </pc:sldMkLst>
        <pc:grpChg chg="add mod">
          <ac:chgData name="John Lonergan" userId="db8094ce4aaa691d" providerId="LiveId" clId="{6B96E900-343E-48CB-9BA9-E10298772100}" dt="2021-01-13T18:23:13.235" v="1" actId="164"/>
          <ac:grpSpMkLst>
            <pc:docMk/>
            <pc:sldMk cId="1252974517" sldId="286"/>
            <ac:grpSpMk id="2" creationId="{4AACF72F-6894-41EC-86EF-0A951950C669}"/>
          </ac:grpSpMkLst>
        </pc:grp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8" creationId="{F7610F1D-6BAE-4B6B-B991-B3535AD61436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9" creationId="{1F3A207F-BE3F-4908-9565-C95537D41659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80" creationId="{5F89DF21-65E4-4BC7-A227-110807BF247E}"/>
          </ac:picMkLst>
        </pc:picChg>
      </pc:sldChg>
      <pc:sldChg chg="modSp">
        <pc:chgData name="John Lonergan" userId="db8094ce4aaa691d" providerId="LiveId" clId="{6B96E900-343E-48CB-9BA9-E10298772100}" dt="2021-01-13T18:29:47.142" v="2" actId="1036"/>
        <pc:sldMkLst>
          <pc:docMk/>
          <pc:sldMk cId="219893181" sldId="287"/>
        </pc:sldMkLst>
        <pc:picChg chg="mod">
          <ac:chgData name="John Lonergan" userId="db8094ce4aaa691d" providerId="LiveId" clId="{6B96E900-343E-48CB-9BA9-E10298772100}" dt="2021-01-13T18:29:47.142" v="2" actId="1036"/>
          <ac:picMkLst>
            <pc:docMk/>
            <pc:sldMk cId="219893181" sldId="287"/>
            <ac:picMk id="4098" creationId="{5E7AC102-D89F-4AE8-B1FC-67D2903C23F2}"/>
          </ac:picMkLst>
        </pc:picChg>
      </pc:sldChg>
      <pc:sldChg chg="modSp">
        <pc:chgData name="John Lonergan" userId="db8094ce4aaa691d" providerId="LiveId" clId="{6B96E900-343E-48CB-9BA9-E10298772100}" dt="2021-01-13T18:48:51.540" v="8" actId="1035"/>
        <pc:sldMkLst>
          <pc:docMk/>
          <pc:sldMk cId="132283442" sldId="288"/>
        </pc:sldMkLst>
        <pc:picChg chg="mod">
          <ac:chgData name="John Lonergan" userId="db8094ce4aaa691d" providerId="LiveId" clId="{6B96E900-343E-48CB-9BA9-E10298772100}" dt="2021-01-13T18:48:51.540" v="8" actId="1035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6B96E900-343E-48CB-9BA9-E10298772100}" dt="2021-01-14T01:32:49.318" v="170" actId="164"/>
        <pc:sldMkLst>
          <pc:docMk/>
          <pc:sldMk cId="1454579493" sldId="326"/>
        </pc:sldMkLst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" creationId="{4F2A6610-092E-44D5-9205-EA51540DAB3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" creationId="{A15849D1-B19A-45F5-AE92-4133F1D4D96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5" creationId="{196E0E74-70AB-45AD-A3E0-96564CBBFF2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" creationId="{17FC44BD-6C9E-4218-9BBD-B77BDF24A3F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" creationId="{502B29B0-B7E2-431C-B058-AD7E6D5F986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8" creationId="{A1D686A7-1F3C-416F-986A-30DF69EE399B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9" creationId="{24442FB4-323C-4572-930A-C37BD85B41CE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" creationId="{C589E8A0-6768-45A2-9E2B-7094F235422E}"/>
          </ac:spMkLst>
        </pc:spChg>
        <pc:spChg chg="del">
          <ac:chgData name="John Lonergan" userId="db8094ce4aaa691d" providerId="LiveId" clId="{6B96E900-343E-48CB-9BA9-E10298772100}" dt="2021-01-14T01:18:15.569" v="11" actId="478"/>
          <ac:spMkLst>
            <pc:docMk/>
            <pc:sldMk cId="1454579493" sldId="326"/>
            <ac:spMk id="11" creationId="{6F0BF444-008C-40AA-A008-3CF732BB9AA4}"/>
          </ac:spMkLst>
        </pc:spChg>
        <pc:spChg chg="add del">
          <ac:chgData name="John Lonergan" userId="db8094ce4aaa691d" providerId="LiveId" clId="{6B96E900-343E-48CB-9BA9-E10298772100}" dt="2021-01-14T01:20:15.887" v="61" actId="478"/>
          <ac:spMkLst>
            <pc:docMk/>
            <pc:sldMk cId="1454579493" sldId="326"/>
            <ac:spMk id="12" creationId="{02DA1BB0-6996-4CD7-9642-38CF889CF31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" creationId="{A832136B-4B64-45FE-AD7B-58E1F07AD5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4" creationId="{FEF1E394-922F-4021-B83D-6554B2CBB03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" creationId="{E24A1589-54B6-421C-8187-3BAF8873681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" creationId="{F09DFDEB-18F0-4360-8D49-32457A669B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8" creationId="{0B944312-B251-4000-98EF-09ADFC880F9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9" creationId="{41ADF1AA-4D70-4C5E-8B4B-85BBF87D4F6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0" creationId="{D3741FDA-D7F7-45BD-A16C-F5B11DB9C0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" creationId="{1FF03D06-ABEA-446C-8EC6-865CFA383E4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" creationId="{609E8C2A-5727-49BA-8198-45F0364CC3C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5" creationId="{03515A15-F08B-42D1-BF68-DE3436AECF9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" creationId="{562C48A3-4730-4819-9BCE-07C5A9509D4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7" creationId="{EEEA5CB5-E8C1-43C4-B981-0FD5665584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8" creationId="{C8222FE2-CC0B-456C-8638-1B45D81D087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9" creationId="{1BF061B2-23B5-4A32-BCFF-A5B96302DC8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0" creationId="{EC27BD3A-D8D5-43DA-B7ED-DDA1A9AAEED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" creationId="{2900AE58-F879-496F-8E96-263E064DFBD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9" creationId="{91961C99-1B43-43DE-892F-5AF2FE40173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2" creationId="{9F4C7E4D-FD73-4547-B039-49545490424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3" creationId="{E7C88D45-4583-4210-A480-8248BC27AB0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5" creationId="{492F8E01-F63C-47F7-8BA7-BB6CB35F3FF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2" creationId="{55DE9556-620F-4631-8C86-578E22DFF1E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5" creationId="{2A80DA6B-C560-4EA4-8620-80756AEAAC9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6" creationId="{56A939D6-4A81-446D-AD34-2949F22F3A6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7" creationId="{72CB771F-B726-47AF-993A-AD00522E73A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9" creationId="{4D9C0343-2557-4509-B61C-38F7A925F8B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0" creationId="{B79840BD-4921-459A-A12D-55EFCACCE87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1" creationId="{E206B16A-8C94-4AA6-A497-21845E33B4A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2" creationId="{484D9532-B07E-4FA5-854D-FD47401C0F0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3" creationId="{AE30E9A6-A2C2-4FA7-AC69-E312B71E869D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4" creationId="{7CCD316C-8E82-4986-AB04-68E7980305B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6" creationId="{7C633B82-87FD-4F66-A303-6ECD6B44F6E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3" creationId="{4AA37EFF-733B-4CBA-977D-6434819C070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4" creationId="{13A62504-323C-4CED-A778-20C2C426BE9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5" creationId="{0A582020-D30D-4A20-A9A2-A0E53E68720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4" creationId="{FDC98006-F664-4D0B-80FA-B985BCC0A9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5" creationId="{CE083B1F-192F-4E9F-9848-D733863561D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7" creationId="{E05E5AF0-DFEB-4508-A8FE-C4C735AE34A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8" creationId="{5C67C7C3-280F-48D2-A5A8-AE4CD0A6A27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0" creationId="{D1F4F7D1-8D90-4229-A0F4-0E3F710C8E52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1" creationId="{D983750E-0464-429D-91E5-E0CDDB45368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3" creationId="{6BC2D513-3412-4778-AC88-470FD6F8EA5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4" creationId="{5D552A48-4211-47BD-932B-16BD3B138E8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7" creationId="{587FA820-A46F-43D4-B8AA-F6442C5702D8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8" creationId="{CA9EF572-1888-4DDF-B702-C7D15124C5A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6" creationId="{73505E47-2D71-43FA-B0E9-DC3C54B32E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7" creationId="{2022A64F-6AC0-4FF8-80E3-B06E7C82956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8" creationId="{9686A4B2-A0E8-485B-BA6D-029363CFD01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4" creationId="{57219FB8-13A4-4E15-B7B6-B4D63DC32BB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5" creationId="{3487D8AF-055B-4FF8-8BB3-051B4E778B1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6" creationId="{D48E5888-1C19-4D69-8D33-683447340B6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7" creationId="{E88DDB59-7F11-4BD4-853E-1EF1B3F7C3A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58" creationId="{57D12E6D-951D-4894-9390-2678C154D91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1" creationId="{C0E2FB12-6D25-4E5C-896E-5DC15BC728B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2" creationId="{F422C8C6-5EEC-44E9-9EB5-0D20C3EAB0C5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3" creationId="{7097B8CE-1497-458C-AEB8-F50044B14BD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72" creationId="{D90AE5A1-FC79-4377-AA5C-31653A9EB35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6" creationId="{16FCC582-89D4-480B-86DA-E8E7AAA03A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7" creationId="{A746DF72-2E9D-4C7A-9926-CA5AA16B050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8" creationId="{5F2E0968-D3AC-45A3-B2A3-2F65A993B64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86" creationId="{BA8AB9D5-FBBF-45A3-9E8B-3E504B207713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1" creationId="{9FF5729C-B60A-487A-8D10-71C0935B216A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2" creationId="{DF258DE9-9564-447B-B58B-4699267F6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13" creationId="{74BD9AB0-D0B7-4E41-AC65-389989B32E24}"/>
          </ac:spMkLst>
        </pc:spChg>
        <pc:spChg chg="del">
          <ac:chgData name="John Lonergan" userId="db8094ce4aaa691d" providerId="LiveId" clId="{6B96E900-343E-48CB-9BA9-E10298772100}" dt="2021-01-14T01:18:19.421" v="12" actId="478"/>
          <ac:spMkLst>
            <pc:docMk/>
            <pc:sldMk cId="1454579493" sldId="326"/>
            <ac:spMk id="214" creationId="{FBF70445-1360-480E-AE09-00F2BA4F94A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5" creationId="{0AFF3BE0-6B94-4B23-AA3D-21D275235ED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6" creationId="{58663D43-3A88-41AD-B805-36214A606D4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8" creationId="{FCBDB902-1714-4565-A7C5-AC599B1C99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9" creationId="{25C94DD2-540D-4BC5-BC93-E048D649172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1" creationId="{A19CD78A-EDA9-4AD4-A50D-C692BDA7D2B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2" creationId="{EA533482-E317-4931-BC71-E5C29EE169D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4" creationId="{6163920B-3140-42A7-B5A8-3AC554086D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5" creationId="{931980F1-34B6-4A8D-A8E8-D24A4FABFBF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6" creationId="{3E85448D-8166-4B35-A0DB-D3DE56DFA0E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7" creationId="{DE5561B4-7D99-47C5-835E-B1F3BCC762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28" creationId="{91F123C7-1859-42D8-BB91-899AF502F89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1" creationId="{2E44C763-B61B-4072-BE7C-5EAE7DC25A46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232" creationId="{3C92AE77-FF58-45F6-8FB9-19BEAB92291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3" creationId="{F2D41067-558D-4281-AC80-FB3F805105E9}"/>
          </ac:spMkLst>
        </pc:spChg>
        <pc:spChg chg="add del 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4" creationId="{76C9B9E3-C732-4EF5-81F4-F55D8808E933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5" creationId="{0B6E9E25-E716-4FE5-97F9-DC603D60912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39" creationId="{E2BA389C-82D1-41E9-8C20-C19862644FD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0" creationId="{1B1DCA5D-2BFF-4523-874F-D3C20AF55270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6" creationId="{FB670E55-D3B5-44BC-8C05-FF8DADD708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7" creationId="{96E89E2B-DCAD-47B5-9F71-AFED174CF7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8" creationId="{63C9F6AA-BF37-4280-9CE7-132543C32A0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9" creationId="{A0D08B8D-954A-4025-8702-4B4AD1305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0" creationId="{CEA1A258-0CE8-41E4-86C1-7D06F554088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5" creationId="{6B7543FB-F47C-448C-860F-96135CFD215E}"/>
          </ac:spMkLst>
        </pc:spChg>
        <pc:spChg chg="del mod">
          <ac:chgData name="John Lonergan" userId="db8094ce4aaa691d" providerId="LiveId" clId="{6B96E900-343E-48CB-9BA9-E10298772100}" dt="2021-01-14T01:20:55.700" v="97" actId="478"/>
          <ac:spMkLst>
            <pc:docMk/>
            <pc:sldMk cId="1454579493" sldId="326"/>
            <ac:spMk id="256" creationId="{F596A8B8-D5ED-4004-980D-058D0FC057A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6" creationId="{079B2E6B-2443-43B6-A496-08054BE457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7" creationId="{6963E11D-A269-4BFF-AAFF-7B3CFD110A75}"/>
          </ac:spMkLst>
        </pc:spChg>
        <pc:spChg chg="del mod">
          <ac:chgData name="John Lonergan" userId="db8094ce4aaa691d" providerId="LiveId" clId="{6B96E900-343E-48CB-9BA9-E10298772100}" dt="2021-01-14T01:20:22.018" v="64" actId="478"/>
          <ac:spMkLst>
            <pc:docMk/>
            <pc:sldMk cId="1454579493" sldId="326"/>
            <ac:spMk id="268" creationId="{3EEAC8AA-DCBE-4DAA-9BF1-A5E1593EEC1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9" creationId="{084459A5-1FD2-4BC6-9670-C753344FAE4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4" creationId="{14B922E7-3DFE-4BA7-989D-F0E1CDB02AA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5" creationId="{D8BA6C92-4A1A-4015-A6AA-1FC323B88D95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6" creationId="{88CA2060-CFDD-4A99-A0D1-5173533ED8E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7" creationId="{D1468556-5E05-4468-ABAC-F60B67F8623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8" creationId="{1B4E6AEF-A7CC-4627-B5E6-ADE67F8834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9" creationId="{C7DE3B2C-FEBE-4EF5-925E-F4B36B2DCC2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1" creationId="{DD81BC24-EF1C-4564-A349-6F67C25C43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2" creationId="{455BB8A3-1178-48C4-89CD-7F374397C94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4" creationId="{665EE42E-17AE-4883-8274-A91C4F007D9F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5" creationId="{880D2F80-9E5E-4B07-AA72-41711625D73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8" creationId="{651709AE-1B06-44EE-B685-BD9CEA1060FD}"/>
          </ac:spMkLst>
        </pc:spChg>
        <pc:spChg chg="add del">
          <ac:chgData name="John Lonergan" userId="db8094ce4aaa691d" providerId="LiveId" clId="{6B96E900-343E-48CB-9BA9-E10298772100}" dt="2021-01-14T01:20:14.150" v="60" actId="478"/>
          <ac:spMkLst>
            <pc:docMk/>
            <pc:sldMk cId="1454579493" sldId="326"/>
            <ac:spMk id="289" creationId="{31ABE09E-5F1E-4108-8416-984EAAF0D81D}"/>
          </ac:spMkLst>
        </pc:spChg>
        <pc:spChg chg="del">
          <ac:chgData name="John Lonergan" userId="db8094ce4aaa691d" providerId="LiveId" clId="{6B96E900-343E-48CB-9BA9-E10298772100}" dt="2021-01-14T01:20:17.834" v="62" actId="478"/>
          <ac:spMkLst>
            <pc:docMk/>
            <pc:sldMk cId="1454579493" sldId="326"/>
            <ac:spMk id="290" creationId="{2DADE6F9-DBA3-4287-8975-91A0A72CAE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8" creationId="{E01703BE-D0FB-4EF6-9C35-B4D71DCE664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9" creationId="{9E5A531A-39F0-4F23-97AC-24D31BE0A6E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0" creationId="{0D9045D1-4B84-4665-900F-E5B1AA8BFF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02" creationId="{FC14F9B5-D359-4E6B-A7DC-149DD452E7DF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3" creationId="{B0F338AF-4805-40AD-8371-6BC1FB66AF1C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5" creationId="{F672AC5C-4583-4754-AB25-9214D0AE78D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6" creationId="{C3E9E878-748B-4296-AAA0-E3A526FE678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7" creationId="{9CD0C75B-A5C4-495D-AAD9-E55FA3BA887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8" creationId="{EA1B6361-8C52-4EF2-9C35-4FE4498C6A2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2" creationId="{0B00C708-F1BD-4CD3-B888-28A684356C3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4" creationId="{66A5347E-2DB5-4006-8739-B5CE796E9C1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5" creationId="{B6F889DF-227E-472E-B63E-8274626856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6" creationId="{E1457E78-C99B-449E-AE09-FAC6B59886FD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7" creationId="{FC771059-C1C6-482F-8BCF-83F8699CEB8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8" creationId="{7B56701B-9736-4FCC-8ABC-6857EE767B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9" creationId="{6CA8932D-944F-4E39-B78D-26E2F8613D7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0" creationId="{2112E922-17FB-44FC-9DF9-5D329B90F6D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4" creationId="{8953D8F9-76CD-4D9D-BCF0-0A175ABFCA2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6" creationId="{7D2A9E20-9564-4F9C-872E-8034B9EA686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7" creationId="{89E191B8-463F-46D3-8807-AD2F6EA7FB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8" creationId="{9984CF67-55C0-4369-B915-534EB88E22F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29" creationId="{88010A4F-57DB-4EB2-8CB1-712176974018}"/>
          </ac:spMkLst>
        </pc:spChg>
        <pc:spChg chg="del">
          <ac:chgData name="John Lonergan" userId="db8094ce4aaa691d" providerId="LiveId" clId="{6B96E900-343E-48CB-9BA9-E10298772100}" dt="2021-01-14T01:18:28.280" v="15" actId="478"/>
          <ac:spMkLst>
            <pc:docMk/>
            <pc:sldMk cId="1454579493" sldId="326"/>
            <ac:spMk id="330" creationId="{81801220-1E9F-42E0-8C79-5D7CD2F5BA9C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1" creationId="{8664C461-D3BB-4F7B-97BC-91D387F27C0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2" creationId="{BC2B1421-9EE2-4D6A-870B-2D916AC6EF4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3" creationId="{1D78A29F-76BA-4822-A3CF-3584BAEC263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4" creationId="{6D695DA7-7374-45F0-AF66-0B1131ED6257}"/>
          </ac:spMkLst>
        </pc:spChg>
        <pc:spChg chg="del">
          <ac:chgData name="John Lonergan" userId="db8094ce4aaa691d" providerId="LiveId" clId="{6B96E900-343E-48CB-9BA9-E10298772100}" dt="2021-01-14T01:18:23.979" v="14" actId="478"/>
          <ac:spMkLst>
            <pc:docMk/>
            <pc:sldMk cId="1454579493" sldId="326"/>
            <ac:spMk id="335" creationId="{65000162-E0E0-425F-9F54-C6A642F2AD5D}"/>
          </ac:spMkLst>
        </pc:spChg>
        <pc:spChg chg="del">
          <ac:chgData name="John Lonergan" userId="db8094ce4aaa691d" providerId="LiveId" clId="{6B96E900-343E-48CB-9BA9-E10298772100}" dt="2021-01-14T01:18:21.739" v="13" actId="478"/>
          <ac:spMkLst>
            <pc:docMk/>
            <pc:sldMk cId="1454579493" sldId="326"/>
            <ac:spMk id="336" creationId="{91CB22B0-D9A3-46B2-8A70-27BB0B64668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37" creationId="{BECE6331-E89B-4553-BAE1-D248A3D29DB9}"/>
          </ac:spMkLst>
        </pc:spChg>
        <pc:spChg chg="del mod">
          <ac:chgData name="John Lonergan" userId="db8094ce4aaa691d" providerId="LiveId" clId="{6B96E900-343E-48CB-9BA9-E10298772100}" dt="2021-01-14T01:32:23.357" v="168" actId="478"/>
          <ac:spMkLst>
            <pc:docMk/>
            <pc:sldMk cId="1454579493" sldId="326"/>
            <ac:spMk id="338" creationId="{AE8C0C4F-197E-4609-85FE-B1AA8EBCA86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6" creationId="{0061CB5C-C3EE-4BBB-B5A4-8475E354DA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7" creationId="{94A867F9-9F48-43F3-8080-0379D2C1CD1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8" creationId="{AC9BD740-6705-4355-BFEF-05694C50D49B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351" creationId="{90F3149A-23B1-437B-870D-BB103E7E3A9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7" creationId="{FFC53558-813C-4CC5-B8A9-9C1E4680248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8" creationId="{157F884D-5F7B-4930-ABE4-6AFCBE73E62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1" creationId="{830A4E4A-D939-459B-B8F0-5BD34651105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8" creationId="{2406D63E-7F04-4A02-B1AE-63A9309C4D5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74" creationId="{4065BC7B-CB99-4C60-8CF3-6EF7C3FCB01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1" creationId="{76B045EC-3847-4D5F-B2BB-0D120DDDAE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4" creationId="{BE9DFA66-7533-45F7-9CDF-A7962F49081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5" creationId="{005B0F25-3074-45C0-B60F-A74FAF540C68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87" creationId="{F58EFA68-334C-4ADF-BD1F-06554E11E9D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90" creationId="{54FC7841-ED63-4DF3-A59D-7A1C14B89119}"/>
          </ac:spMkLst>
        </pc:spChg>
        <pc:grpChg chg="mod topLvl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" creationId="{6BEC1FC2-2E2B-4D2B-ACC9-961AC54D1E88}"/>
          </ac:grpSpMkLst>
        </pc:grpChg>
        <pc:grpChg chg="add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7" creationId="{DA27CE32-6970-4C38-9B9B-AD2FAE541824}"/>
          </ac:grpSpMkLst>
        </pc:grpChg>
        <pc:grpChg chg="add del mod">
          <ac:chgData name="John Lonergan" userId="db8094ce4aaa691d" providerId="LiveId" clId="{6B96E900-343E-48CB-9BA9-E10298772100}" dt="2021-01-14T01:21:20.850" v="100" actId="165"/>
          <ac:grpSpMkLst>
            <pc:docMk/>
            <pc:sldMk cId="1454579493" sldId="326"/>
            <ac:grpSpMk id="22" creationId="{E894AE4B-3A75-4E5B-989F-5172BFE80EB8}"/>
          </ac:grpSpMkLst>
        </pc:grpChg>
        <pc:grpChg chg="add del mod">
          <ac:chgData name="John Lonergan" userId="db8094ce4aaa691d" providerId="LiveId" clId="{6B96E900-343E-48CB-9BA9-E10298772100}" dt="2021-01-14T01:20:44.280" v="67" actId="165"/>
          <ac:grpSpMkLst>
            <pc:docMk/>
            <pc:sldMk cId="1454579493" sldId="326"/>
            <ac:grpSpMk id="23" creationId="{38380C00-91C4-4A13-B410-04DE737A61B3}"/>
          </ac:grpSpMkLst>
        </pc:grpChg>
        <pc:grpChg chg="add mod topLvl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1" creationId="{6E2AF03D-9BC8-4414-9FB3-CE502B200FDC}"/>
          </ac:grpSpMkLst>
        </pc:grpChg>
        <pc:grpChg chg="add del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2" creationId="{43830180-4FE3-4FC9-96D3-0AC234EAAECE}"/>
          </ac:grpSpMkLst>
        </pc:grpChg>
        <pc:grpChg chg="add mod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4" creationId="{0E6D3159-68E0-4837-86DC-5C17506A8179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97" creationId="{A6275E5D-6EA1-4967-AAAF-C2297AD138C6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02" creationId="{61FC17E2-CC63-4DC1-B5C8-C97E802B5780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06" creationId="{6A4FB913-61EC-4C04-86C0-EBBF45569534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3" creationId="{46D81ADB-C8A1-4915-A68C-0F8D25A23DF3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6" creationId="{49CE80C5-6DA7-47C8-825C-1A29FF115DD7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9" creationId="{695D8937-CA3E-411C-A8D4-39905F3646CB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22" creationId="{796556F4-A218-4B8E-9C72-07AA14AF2F68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43" creationId="{97BF9DC7-16E2-46FB-8F58-89F6692681B0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169" creationId="{59A904F4-FBE5-43EB-8DFD-67E0BB7B2F1E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83" creationId="{5D976FEB-5DF2-48C7-B16A-73CD56610995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17" creationId="{5F361AB4-48ED-4001-9807-0F2D85C220DE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0" creationId="{F94B8463-FE73-40C9-9C16-E77D901815EC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3" creationId="{D1775A20-6266-49F6-A6ED-AC6CE7DDE3F1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51" creationId="{23EEBCF8-DACF-4E35-901F-AEB2B09158B5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259" creationId="{9FDBD168-129A-4DF3-A204-826C241F7E76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62" creationId="{807DE092-7BE3-429C-A362-F6ABB1488E7A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1" creationId="{0B06F03C-0A82-4374-9002-95C54ADC43E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4" creationId="{ACE2C5AE-63B5-4749-94E1-5EADB29E4D0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E6D3159-68E0-4837-86DC-5C17506A8179}"/>
              </a:ext>
            </a:extLst>
          </p:cNvPr>
          <p:cNvGrpSpPr/>
          <p:nvPr/>
        </p:nvGrpSpPr>
        <p:grpSpPr>
          <a:xfrm>
            <a:off x="3814930" y="565861"/>
            <a:ext cx="5607850" cy="5557518"/>
            <a:chOff x="3814930" y="565861"/>
            <a:chExt cx="5607850" cy="555751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2AF03D-9BC8-4414-9FB3-CE502B200FDC}"/>
                </a:ext>
              </a:extLst>
            </p:cNvPr>
            <p:cNvGrpSpPr/>
            <p:nvPr/>
          </p:nvGrpSpPr>
          <p:grpSpPr>
            <a:xfrm>
              <a:off x="4749679" y="565861"/>
              <a:ext cx="4673101" cy="5557518"/>
              <a:chOff x="4749679" y="565861"/>
              <a:chExt cx="4673101" cy="5557518"/>
            </a:xfrm>
          </p:grpSpPr>
          <p:sp>
            <p:nvSpPr>
              <p:cNvPr id="156" name="Arrow: Down 155">
                <a:extLst>
                  <a:ext uri="{FF2B5EF4-FFF2-40B4-BE49-F238E27FC236}">
                    <a16:creationId xmlns:a16="http://schemas.microsoft.com/office/drawing/2014/main" id="{D48E5888-1C19-4D69-8D33-683447340B6B}"/>
                  </a:ext>
                </a:extLst>
              </p:cNvPr>
              <p:cNvSpPr/>
              <p:nvPr/>
            </p:nvSpPr>
            <p:spPr>
              <a:xfrm>
                <a:off x="6176458" y="3866201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7" name="Arrow: Down 156">
                <a:extLst>
                  <a:ext uri="{FF2B5EF4-FFF2-40B4-BE49-F238E27FC236}">
                    <a16:creationId xmlns:a16="http://schemas.microsoft.com/office/drawing/2014/main" id="{E88DDB59-7F11-4BD4-853E-1EF1B3F7C3A0}"/>
                  </a:ext>
                </a:extLst>
              </p:cNvPr>
              <p:cNvSpPr/>
              <p:nvPr/>
            </p:nvSpPr>
            <p:spPr>
              <a:xfrm>
                <a:off x="6955573" y="3855904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4788408" y="4201513"/>
                <a:ext cx="3749534" cy="21158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4788409" y="1544507"/>
                <a:ext cx="3749534" cy="22299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ADF1AA-4D70-4C5E-8B4B-85BBF87D4F61}"/>
                  </a:ext>
                </a:extLst>
              </p:cNvPr>
              <p:cNvSpPr/>
              <p:nvPr/>
            </p:nvSpPr>
            <p:spPr>
              <a:xfrm flipH="1">
                <a:off x="4931692" y="565861"/>
                <a:ext cx="4491088" cy="249621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" name="Arrow: Bent-Up 17">
                <a:extLst>
                  <a:ext uri="{FF2B5EF4-FFF2-40B4-BE49-F238E27FC236}">
                    <a16:creationId xmlns:a16="http://schemas.microsoft.com/office/drawing/2014/main" id="{0B944312-B251-4000-98EF-09ADFC880F9E}"/>
                  </a:ext>
                </a:extLst>
              </p:cNvPr>
              <p:cNvSpPr/>
              <p:nvPr/>
            </p:nvSpPr>
            <p:spPr>
              <a:xfrm>
                <a:off x="9101995" y="651414"/>
                <a:ext cx="320785" cy="2368479"/>
              </a:xfrm>
              <a:prstGeom prst="bentUpArrow">
                <a:avLst>
                  <a:gd name="adj1" fmla="val 29762"/>
                  <a:gd name="adj2" fmla="val 15844"/>
                  <a:gd name="adj3" fmla="val 258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EC1FC2-2E2B-4D2B-ACC9-961AC54D1E88}"/>
                  </a:ext>
                </a:extLst>
              </p:cNvPr>
              <p:cNvGrpSpPr/>
              <p:nvPr/>
            </p:nvGrpSpPr>
            <p:grpSpPr>
              <a:xfrm>
                <a:off x="4749679" y="5539403"/>
                <a:ext cx="4518518" cy="583976"/>
                <a:chOff x="1175002" y="5133672"/>
                <a:chExt cx="7409316" cy="524942"/>
              </a:xfrm>
            </p:grpSpPr>
            <p:sp>
              <p:nvSpPr>
                <p:cNvPr id="127" name="Arrow: Right 126">
                  <a:extLst>
                    <a:ext uri="{FF2B5EF4-FFF2-40B4-BE49-F238E27FC236}">
                      <a16:creationId xmlns:a16="http://schemas.microsoft.com/office/drawing/2014/main" id="{587FA820-A46F-43D4-B8AA-F6442C5702D8}"/>
                    </a:ext>
                  </a:extLst>
                </p:cNvPr>
                <p:cNvSpPr/>
                <p:nvPr/>
              </p:nvSpPr>
              <p:spPr>
                <a:xfrm rot="10800000">
                  <a:off x="1184527" y="5133672"/>
                  <a:ext cx="7399791" cy="184666"/>
                </a:xfrm>
                <a:prstGeom prst="rightArrow">
                  <a:avLst>
                    <a:gd name="adj1" fmla="val 50000"/>
                    <a:gd name="adj2" fmla="val 4742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8" name="Arrow: Right 127">
                  <a:extLst>
                    <a:ext uri="{FF2B5EF4-FFF2-40B4-BE49-F238E27FC236}">
                      <a16:creationId xmlns:a16="http://schemas.microsoft.com/office/drawing/2014/main" id="{CA9EF572-1888-4DDF-B702-C7D15124C5A4}"/>
                    </a:ext>
                  </a:extLst>
                </p:cNvPr>
                <p:cNvSpPr/>
                <p:nvPr/>
              </p:nvSpPr>
              <p:spPr>
                <a:xfrm rot="10800000">
                  <a:off x="1175002" y="5473948"/>
                  <a:ext cx="7399791" cy="18466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6C9B9E3-C732-4EF5-81F4-F55D8808E933}"/>
                  </a:ext>
                </a:extLst>
              </p:cNvPr>
              <p:cNvSpPr/>
              <p:nvPr/>
            </p:nvSpPr>
            <p:spPr>
              <a:xfrm>
                <a:off x="5325787" y="5594200"/>
                <a:ext cx="424929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Hi [15:8]</a:t>
                </a:r>
                <a:endParaRPr lang="en-GB" sz="1600" b="1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B6E9E25-E716-4FE5-97F9-DC603D60912E}"/>
                  </a:ext>
                </a:extLst>
              </p:cNvPr>
              <p:cNvSpPr/>
              <p:nvPr/>
            </p:nvSpPr>
            <p:spPr>
              <a:xfrm>
                <a:off x="5328377" y="5969329"/>
                <a:ext cx="405065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Lo [7:0]</a:t>
                </a:r>
                <a:endParaRPr lang="en-GB" sz="1600" b="1" dirty="0"/>
              </a:p>
            </p:txBody>
          </p:sp>
          <p:sp>
            <p:nvSpPr>
              <p:cNvPr id="227" name="Arrow: Bent-Up 226">
                <a:extLst>
                  <a:ext uri="{FF2B5EF4-FFF2-40B4-BE49-F238E27FC236}">
                    <a16:creationId xmlns:a16="http://schemas.microsoft.com/office/drawing/2014/main" id="{DE5561B4-7D99-47C5-835E-B1F3BCC762C5}"/>
                  </a:ext>
                </a:extLst>
              </p:cNvPr>
              <p:cNvSpPr/>
              <p:nvPr/>
            </p:nvSpPr>
            <p:spPr>
              <a:xfrm rot="10800000" flipH="1">
                <a:off x="7034749" y="300138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5" name="Arrow: Left-Right 274">
                <a:extLst>
                  <a:ext uri="{FF2B5EF4-FFF2-40B4-BE49-F238E27FC236}">
                    <a16:creationId xmlns:a16="http://schemas.microsoft.com/office/drawing/2014/main" id="{D8BA6C92-4A1A-4015-A6AA-1FC323B88D95}"/>
                  </a:ext>
                </a:extLst>
              </p:cNvPr>
              <p:cNvSpPr/>
              <p:nvPr/>
            </p:nvSpPr>
            <p:spPr>
              <a:xfrm rot="5400000">
                <a:off x="6325987" y="2914060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7DE3B2C-FEBE-4EF5-925E-F4B36B2DCC2A}"/>
                  </a:ext>
                </a:extLst>
              </p:cNvPr>
              <p:cNvSpPr/>
              <p:nvPr/>
            </p:nvSpPr>
            <p:spPr>
              <a:xfrm>
                <a:off x="6995264" y="3009748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DE9556-620F-4631-8C86-578E22DFF1E9}"/>
                  </a:ext>
                </a:extLst>
              </p:cNvPr>
              <p:cNvSpPr/>
              <p:nvPr/>
            </p:nvSpPr>
            <p:spPr>
              <a:xfrm rot="5400000" flipV="1">
                <a:off x="6899423" y="2961041"/>
                <a:ext cx="109280" cy="11912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74" name="Arrow: Left-Right 273">
                <a:extLst>
                  <a:ext uri="{FF2B5EF4-FFF2-40B4-BE49-F238E27FC236}">
                    <a16:creationId xmlns:a16="http://schemas.microsoft.com/office/drawing/2014/main" id="{14B922E7-3DFE-4BA7-989D-F0E1CDB02AAC}"/>
                  </a:ext>
                </a:extLst>
              </p:cNvPr>
              <p:cNvSpPr/>
              <p:nvPr/>
            </p:nvSpPr>
            <p:spPr>
              <a:xfrm rot="5400000">
                <a:off x="5540815" y="2923424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26" name="Arrow: Bent-Up 225">
                <a:extLst>
                  <a:ext uri="{FF2B5EF4-FFF2-40B4-BE49-F238E27FC236}">
                    <a16:creationId xmlns:a16="http://schemas.microsoft.com/office/drawing/2014/main" id="{3E85448D-8166-4B35-A0DB-D3DE56DFA0E6}"/>
                  </a:ext>
                </a:extLst>
              </p:cNvPr>
              <p:cNvSpPr/>
              <p:nvPr/>
            </p:nvSpPr>
            <p:spPr>
              <a:xfrm rot="10800000" flipH="1">
                <a:off x="6257215" y="299825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1468556-5E05-4468-ABAC-F60B67F86231}"/>
                  </a:ext>
                </a:extLst>
              </p:cNvPr>
              <p:cNvSpPr/>
              <p:nvPr/>
            </p:nvSpPr>
            <p:spPr>
              <a:xfrm>
                <a:off x="6226779" y="3006232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2A80DA6B-C560-4EA4-8620-80756AEAAC90}"/>
                  </a:ext>
                </a:extLst>
              </p:cNvPr>
              <p:cNvSpPr/>
              <p:nvPr/>
            </p:nvSpPr>
            <p:spPr>
              <a:xfrm rot="5400000" flipV="1">
                <a:off x="6128668" y="2976422"/>
                <a:ext cx="109280" cy="86942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C7E4D-FD73-4547-B039-495454904249}"/>
                  </a:ext>
                </a:extLst>
              </p:cNvPr>
              <p:cNvSpPr/>
              <p:nvPr/>
            </p:nvSpPr>
            <p:spPr>
              <a:xfrm>
                <a:off x="6617923" y="2453064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C88D45-4583-4210-A480-8248BC27AB00}"/>
                  </a:ext>
                </a:extLst>
              </p:cNvPr>
              <p:cNvSpPr txBox="1"/>
              <p:nvPr/>
            </p:nvSpPr>
            <p:spPr>
              <a:xfrm>
                <a:off x="6627305" y="3126921"/>
                <a:ext cx="283732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MARLO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F8E01-F63C-47F7-8BA7-BB6CB35F3FF9}"/>
                  </a:ext>
                </a:extLst>
              </p:cNvPr>
              <p:cNvSpPr txBox="1"/>
              <p:nvPr/>
            </p:nvSpPr>
            <p:spPr>
              <a:xfrm>
                <a:off x="6856716" y="2961489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6A939D6-4A81-446D-AD34-2949F22F3A63}"/>
                  </a:ext>
                </a:extLst>
              </p:cNvPr>
              <p:cNvSpPr/>
              <p:nvPr/>
            </p:nvSpPr>
            <p:spPr>
              <a:xfrm>
                <a:off x="5837812" y="2452352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CB771F-B726-47AF-993A-AD00522E73AE}"/>
                  </a:ext>
                </a:extLst>
              </p:cNvPr>
              <p:cNvSpPr txBox="1"/>
              <p:nvPr/>
            </p:nvSpPr>
            <p:spPr>
              <a:xfrm>
                <a:off x="5863040" y="3112415"/>
                <a:ext cx="264496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MARHI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0343-2557-4509-B61C-38F7A925F8B9}"/>
                  </a:ext>
                </a:extLst>
              </p:cNvPr>
              <p:cNvSpPr txBox="1"/>
              <p:nvPr/>
            </p:nvSpPr>
            <p:spPr>
              <a:xfrm>
                <a:off x="6076605" y="2960777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6275E5D-6EA1-4967-AAAF-C2297AD138C6}"/>
                  </a:ext>
                </a:extLst>
              </p:cNvPr>
              <p:cNvGrpSpPr/>
              <p:nvPr/>
            </p:nvGrpSpPr>
            <p:grpSpPr>
              <a:xfrm>
                <a:off x="5831850" y="2486072"/>
                <a:ext cx="136256" cy="392325"/>
                <a:chOff x="5774753" y="2043597"/>
                <a:chExt cx="348382" cy="35266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79840BD-4921-459A-A12D-55EFCACCE87C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206B16A-8C94-4AA6-A497-21845E33B4A9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84D9532-B07E-4FA5-854D-FD47401C0F03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1FC17E2-CC63-4DC1-B5C8-C97E802B5780}"/>
                  </a:ext>
                </a:extLst>
              </p:cNvPr>
              <p:cNvGrpSpPr/>
              <p:nvPr/>
            </p:nvGrpSpPr>
            <p:grpSpPr>
              <a:xfrm>
                <a:off x="6620294" y="2467451"/>
                <a:ext cx="136256" cy="392325"/>
                <a:chOff x="5774753" y="2043597"/>
                <a:chExt cx="348382" cy="352664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AA37EFF-733B-4CBA-977D-6434819C0709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3A62504-323C-4CED-A778-20C2C426BE91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582020-D30D-4A20-A9A2-A0E53E68720A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95D8937-CA3E-411C-A8D4-39905F3646CB}"/>
                  </a:ext>
                </a:extLst>
              </p:cNvPr>
              <p:cNvGrpSpPr/>
              <p:nvPr/>
            </p:nvGrpSpPr>
            <p:grpSpPr>
              <a:xfrm>
                <a:off x="5968106" y="3665528"/>
                <a:ext cx="444109" cy="265327"/>
                <a:chOff x="5103401" y="2074509"/>
                <a:chExt cx="371530" cy="200853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1F4F7D1-8D90-4229-A0F4-0E3F710C8E52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983750E-0464-429D-91E5-E0CDDB45368B}"/>
                    </a:ext>
                  </a:extLst>
                </p:cNvPr>
                <p:cNvSpPr txBox="1"/>
                <p:nvPr/>
              </p:nvSpPr>
              <p:spPr>
                <a:xfrm>
                  <a:off x="5103401" y="2081697"/>
                  <a:ext cx="331913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96556F4-A218-4B8E-9C72-07AA14AF2F68}"/>
                  </a:ext>
                </a:extLst>
              </p:cNvPr>
              <p:cNvGrpSpPr/>
              <p:nvPr/>
            </p:nvGrpSpPr>
            <p:grpSpPr>
              <a:xfrm>
                <a:off x="6756550" y="3658172"/>
                <a:ext cx="436035" cy="268732"/>
                <a:chOff x="5103401" y="2074509"/>
                <a:chExt cx="371530" cy="19926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BC2D513-3412-4778-AC88-470FD6F8EA5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D552A48-4211-47BD-932B-16BD3B138E8E}"/>
                    </a:ext>
                  </a:extLst>
                </p:cNvPr>
                <p:cNvSpPr txBox="1"/>
                <p:nvPr/>
              </p:nvSpPr>
              <p:spPr>
                <a:xfrm>
                  <a:off x="5103401" y="2080109"/>
                  <a:ext cx="331913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57219FB8-13A4-4E15-B7B6-B4D63DC32BBA}"/>
                  </a:ext>
                </a:extLst>
              </p:cNvPr>
              <p:cNvSpPr/>
              <p:nvPr/>
            </p:nvSpPr>
            <p:spPr>
              <a:xfrm flipV="1">
                <a:off x="6163594" y="170920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5" name="Arrow: Down 154">
                <a:extLst>
                  <a:ext uri="{FF2B5EF4-FFF2-40B4-BE49-F238E27FC236}">
                    <a16:creationId xmlns:a16="http://schemas.microsoft.com/office/drawing/2014/main" id="{3487D8AF-055B-4FF8-8BB3-051B4E778B1E}"/>
                  </a:ext>
                </a:extLst>
              </p:cNvPr>
              <p:cNvSpPr/>
              <p:nvPr/>
            </p:nvSpPr>
            <p:spPr>
              <a:xfrm flipV="1">
                <a:off x="6934532" y="171127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6D81ADB-C8A1-4915-A68C-0F8D25A23DF3}"/>
                  </a:ext>
                </a:extLst>
              </p:cNvPr>
              <p:cNvGrpSpPr/>
              <p:nvPr/>
            </p:nvGrpSpPr>
            <p:grpSpPr>
              <a:xfrm>
                <a:off x="6024539" y="2028669"/>
                <a:ext cx="481972" cy="272035"/>
                <a:chOff x="5091221" y="2077685"/>
                <a:chExt cx="383710" cy="19767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8006-F664-4D0B-80FA-B985BCC0A996}"/>
                    </a:ext>
                  </a:extLst>
                </p:cNvPr>
                <p:cNvSpPr/>
                <p:nvPr/>
              </p:nvSpPr>
              <p:spPr>
                <a:xfrm>
                  <a:off x="5109552" y="2077685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E083B1F-192F-4E9F-9848-D733863561DD}"/>
                    </a:ext>
                  </a:extLst>
                </p:cNvPr>
                <p:cNvSpPr txBox="1"/>
                <p:nvPr/>
              </p:nvSpPr>
              <p:spPr>
                <a:xfrm>
                  <a:off x="5091221" y="2081697"/>
                  <a:ext cx="334958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9CE80C5-6DA7-47C8-825C-1A29FF115DD7}"/>
                  </a:ext>
                </a:extLst>
              </p:cNvPr>
              <p:cNvGrpSpPr/>
              <p:nvPr/>
            </p:nvGrpSpPr>
            <p:grpSpPr>
              <a:xfrm>
                <a:off x="6813086" y="2033679"/>
                <a:ext cx="505422" cy="272037"/>
                <a:chOff x="5091221" y="2074509"/>
                <a:chExt cx="383710" cy="197678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05E5AF0-DFEB-4508-A8FE-C4C735AE34A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67C7C3-280F-48D2-A5A8-AE4CD0A6A274}"/>
                    </a:ext>
                  </a:extLst>
                </p:cNvPr>
                <p:cNvSpPr txBox="1"/>
                <p:nvPr/>
              </p:nvSpPr>
              <p:spPr>
                <a:xfrm>
                  <a:off x="5091221" y="2078522"/>
                  <a:ext cx="33495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61AB4-48ED-4001-9807-0F2D85C220DE}"/>
                  </a:ext>
                </a:extLst>
              </p:cNvPr>
              <p:cNvGrpSpPr/>
              <p:nvPr/>
            </p:nvGrpSpPr>
            <p:grpSpPr>
              <a:xfrm>
                <a:off x="6422359" y="5212923"/>
                <a:ext cx="897366" cy="727875"/>
                <a:chOff x="4723499" y="3282065"/>
                <a:chExt cx="839771" cy="1915409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218" name="Arrow: Down 217">
                  <a:extLst>
                    <a:ext uri="{FF2B5EF4-FFF2-40B4-BE49-F238E27FC236}">
                      <a16:creationId xmlns:a16="http://schemas.microsoft.com/office/drawing/2014/main" id="{FCBDB902-1714-4565-A7C5-AC599B1C99F3}"/>
                    </a:ext>
                  </a:extLst>
                </p:cNvPr>
                <p:cNvSpPr/>
                <p:nvPr/>
              </p:nvSpPr>
              <p:spPr>
                <a:xfrm>
                  <a:off x="4723499" y="3282065"/>
                  <a:ext cx="92361" cy="972962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19" name="Arrow: Down 218">
                  <a:extLst>
                    <a:ext uri="{FF2B5EF4-FFF2-40B4-BE49-F238E27FC236}">
                      <a16:creationId xmlns:a16="http://schemas.microsoft.com/office/drawing/2014/main" id="{25C94DD2-540D-4BC5-BC93-E048D649172A}"/>
                    </a:ext>
                  </a:extLst>
                </p:cNvPr>
                <p:cNvSpPr/>
                <p:nvPr/>
              </p:nvSpPr>
              <p:spPr>
                <a:xfrm>
                  <a:off x="5470909" y="3282065"/>
                  <a:ext cx="92361" cy="1915409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94B8463-FE73-40C9-9C16-E77D901815EC}"/>
                  </a:ext>
                </a:extLst>
              </p:cNvPr>
              <p:cNvGrpSpPr/>
              <p:nvPr/>
            </p:nvGrpSpPr>
            <p:grpSpPr>
              <a:xfrm>
                <a:off x="6163595" y="5038103"/>
                <a:ext cx="507186" cy="246236"/>
                <a:chOff x="5073670" y="2072182"/>
                <a:chExt cx="401261" cy="19366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A19CD78A-EDA9-4AD4-A50D-C692BDA7D2B1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A533482-E317-4931-BC71-E5C29EE169D1}"/>
                    </a:ext>
                  </a:extLst>
                </p:cNvPr>
                <p:cNvSpPr txBox="1"/>
                <p:nvPr/>
              </p:nvSpPr>
              <p:spPr>
                <a:xfrm>
                  <a:off x="5073670" y="2072182"/>
                  <a:ext cx="388246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AH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1775A20-6266-49F6-A6ED-AC6CE7DDE3F1}"/>
                  </a:ext>
                </a:extLst>
              </p:cNvPr>
              <p:cNvGrpSpPr/>
              <p:nvPr/>
            </p:nvGrpSpPr>
            <p:grpSpPr>
              <a:xfrm>
                <a:off x="6978708" y="5040220"/>
                <a:ext cx="490735" cy="248032"/>
                <a:chOff x="5083237" y="2074085"/>
                <a:chExt cx="391694" cy="193665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163920B-3140-42A7-B5A8-3AC554086D96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31980F1-34B6-4A8D-A8E8-D24A4FABFBFC}"/>
                    </a:ext>
                  </a:extLst>
                </p:cNvPr>
                <p:cNvSpPr txBox="1"/>
                <p:nvPr/>
              </p:nvSpPr>
              <p:spPr>
                <a:xfrm>
                  <a:off x="5083237" y="2074085"/>
                  <a:ext cx="37149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AL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8CA2060-CFDD-4A99-A0D1-5173533ED8E0}"/>
                  </a:ext>
                </a:extLst>
              </p:cNvPr>
              <p:cNvSpPr/>
              <p:nvPr/>
            </p:nvSpPr>
            <p:spPr>
              <a:xfrm>
                <a:off x="5306561" y="5359010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marhi_addrbushi_buf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B4E6AEF-A7CC-4627-B5E6-ADE67F883496}"/>
                  </a:ext>
                </a:extLst>
              </p:cNvPr>
              <p:cNvSpPr/>
              <p:nvPr/>
            </p:nvSpPr>
            <p:spPr>
              <a:xfrm>
                <a:off x="7353425" y="5354696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marlo_addrbuslo_buf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80D2F80-9E5E-4B07-AA72-41711625D73D}"/>
                  </a:ext>
                </a:extLst>
              </p:cNvPr>
              <p:cNvSpPr/>
              <p:nvPr/>
            </p:nvSpPr>
            <p:spPr>
              <a:xfrm>
                <a:off x="5556461" y="44147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C14F9B5-D359-4E6B-A7DC-149DD452E7DF}"/>
                  </a:ext>
                </a:extLst>
              </p:cNvPr>
              <p:cNvSpPr/>
              <p:nvPr/>
            </p:nvSpPr>
            <p:spPr>
              <a:xfrm>
                <a:off x="7318857" y="44169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Arrow: Right 327">
                <a:extLst>
                  <a:ext uri="{FF2B5EF4-FFF2-40B4-BE49-F238E27FC236}">
                    <a16:creationId xmlns:a16="http://schemas.microsoft.com/office/drawing/2014/main" id="{9984CF67-55C0-4369-B915-534EB88E22F9}"/>
                  </a:ext>
                </a:extLst>
              </p:cNvPr>
              <p:cNvSpPr/>
              <p:nvPr/>
            </p:nvSpPr>
            <p:spPr>
              <a:xfrm rot="5400000">
                <a:off x="5070775" y="152257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37" name="Arrow: Right 336">
                <a:extLst>
                  <a:ext uri="{FF2B5EF4-FFF2-40B4-BE49-F238E27FC236}">
                    <a16:creationId xmlns:a16="http://schemas.microsoft.com/office/drawing/2014/main" id="{BECE6331-E89B-4553-BAE1-D248A3D29DB9}"/>
                  </a:ext>
                </a:extLst>
              </p:cNvPr>
              <p:cNvSpPr/>
              <p:nvPr/>
            </p:nvSpPr>
            <p:spPr>
              <a:xfrm rot="5400000">
                <a:off x="5822580" y="152224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54FC7841-ED63-4DF3-A59D-7A1C14B89119}"/>
                  </a:ext>
                </a:extLst>
              </p:cNvPr>
              <p:cNvSpPr txBox="1"/>
              <p:nvPr/>
            </p:nvSpPr>
            <p:spPr>
              <a:xfrm>
                <a:off x="5424249" y="4933902"/>
                <a:ext cx="7854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b="1" dirty="0">
                    <a:solidFill>
                      <a:schemeClr val="accent1">
                        <a:lumMod val="75000"/>
                      </a:schemeClr>
                    </a:solidFill>
                  </a:rPr>
                  <a:t>REGISTER ADDRESS HI </a:t>
                </a:r>
                <a:endParaRPr lang="en-GB" b="1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65EE42E-17AE-4883-8274-A91C4F007D9F}"/>
                  </a:ext>
                </a:extLst>
              </p:cNvPr>
              <p:cNvSpPr/>
              <p:nvPr/>
            </p:nvSpPr>
            <p:spPr>
              <a:xfrm>
                <a:off x="5605008" y="1404000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651709AE-1B06-44EE-B685-BD9CEA1060FD}"/>
                  </a:ext>
                </a:extLst>
              </p:cNvPr>
              <p:cNvSpPr/>
              <p:nvPr/>
            </p:nvSpPr>
            <p:spPr>
              <a:xfrm>
                <a:off x="6561327" y="1403084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7CE32-6970-4C38-9B9B-AD2FAE541824}"/>
                  </a:ext>
                </a:extLst>
              </p:cNvPr>
              <p:cNvGrpSpPr/>
              <p:nvPr/>
            </p:nvGrpSpPr>
            <p:grpSpPr>
              <a:xfrm>
                <a:off x="8537942" y="1343735"/>
                <a:ext cx="557032" cy="3244458"/>
                <a:chOff x="11116400" y="1351048"/>
                <a:chExt cx="557032" cy="32444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96E0E74-70AB-45AD-A3E0-96564CBBFF24}"/>
                    </a:ext>
                  </a:extLst>
                </p:cNvPr>
                <p:cNvSpPr/>
                <p:nvPr/>
              </p:nvSpPr>
              <p:spPr>
                <a:xfrm>
                  <a:off x="11116400" y="1351048"/>
                  <a:ext cx="557032" cy="324445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15849D1-B19A-45F5-AE92-4133F1D4D961}"/>
                    </a:ext>
                  </a:extLst>
                </p:cNvPr>
                <p:cNvSpPr txBox="1"/>
                <p:nvPr/>
              </p:nvSpPr>
              <p:spPr>
                <a:xfrm>
                  <a:off x="11297864" y="2333796"/>
                  <a:ext cx="15228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b="1" dirty="0"/>
                    <a:t>ALU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FC44BD-6C9E-4218-9BBD-B77BDF24A3F6}"/>
                    </a:ext>
                  </a:extLst>
                </p:cNvPr>
                <p:cNvSpPr txBox="1"/>
                <p:nvPr/>
              </p:nvSpPr>
              <p:spPr>
                <a:xfrm>
                  <a:off x="11174450" y="1598569"/>
                  <a:ext cx="5129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B29B0-B7E2-431C-B058-AD7E6D5F986C}"/>
                    </a:ext>
                  </a:extLst>
                </p:cNvPr>
                <p:cNvSpPr txBox="1"/>
                <p:nvPr/>
              </p:nvSpPr>
              <p:spPr>
                <a:xfrm>
                  <a:off x="11174450" y="4238173"/>
                  <a:ext cx="48090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D686A7-1F3C-416F-986A-30DF69EE399B}"/>
                    </a:ext>
                  </a:extLst>
                </p:cNvPr>
                <p:cNvSpPr txBox="1"/>
                <p:nvPr/>
              </p:nvSpPr>
              <p:spPr>
                <a:xfrm>
                  <a:off x="11407528" y="2892869"/>
                  <a:ext cx="226024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Result</a:t>
                  </a: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953D8F9-76CD-4D9D-BCF0-0A175ABFCA29}"/>
                    </a:ext>
                  </a:extLst>
                </p:cNvPr>
                <p:cNvSpPr txBox="1"/>
                <p:nvPr/>
              </p:nvSpPr>
              <p:spPr>
                <a:xfrm>
                  <a:off x="11551950" y="3607930"/>
                  <a:ext cx="104196" cy="754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C</a:t>
                  </a:r>
                </a:p>
                <a:p>
                  <a:pPr algn="r"/>
                  <a:r>
                    <a:rPr lang="en-GB" sz="700" dirty="0"/>
                    <a:t>Z</a:t>
                  </a:r>
                </a:p>
                <a:p>
                  <a:pPr algn="r"/>
                  <a:r>
                    <a:rPr lang="en-GB" sz="700" dirty="0"/>
                    <a:t>O</a:t>
                  </a:r>
                </a:p>
                <a:p>
                  <a:pPr algn="r"/>
                  <a:r>
                    <a:rPr lang="en-GB" sz="700" dirty="0"/>
                    <a:t>GT</a:t>
                  </a:r>
                </a:p>
                <a:p>
                  <a:pPr algn="r"/>
                  <a:r>
                    <a:rPr lang="en-GB" sz="700" dirty="0"/>
                    <a:t>LT</a:t>
                  </a:r>
                </a:p>
                <a:p>
                  <a:pPr algn="r"/>
                  <a:r>
                    <a:rPr lang="en-GB" sz="700" dirty="0"/>
                    <a:t>EQ</a:t>
                  </a:r>
                </a:p>
                <a:p>
                  <a:pPr algn="r"/>
                  <a:r>
                    <a:rPr lang="en-GB" sz="700" dirty="0"/>
                    <a:t>NE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AFF3BE0-6B94-4B23-AA3D-21D275235ED1}"/>
                    </a:ext>
                  </a:extLst>
                </p:cNvPr>
                <p:cNvSpPr txBox="1"/>
                <p:nvPr/>
              </p:nvSpPr>
              <p:spPr>
                <a:xfrm>
                  <a:off x="11135060" y="2556760"/>
                  <a:ext cx="217665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_cin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4A1589-54B6-421C-8187-3BAF88736817}"/>
                    </a:ext>
                  </a:extLst>
                </p:cNvPr>
                <p:cNvSpPr txBox="1"/>
                <p:nvPr/>
              </p:nvSpPr>
              <p:spPr>
                <a:xfrm>
                  <a:off x="11137121" y="2087657"/>
                  <a:ext cx="431208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OPERATION</a:t>
                  </a:r>
                </a:p>
              </p:txBody>
            </p:sp>
          </p:grp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FF5729C-B60A-487A-8D10-71C0935B216A}"/>
                </a:ext>
              </a:extLst>
            </p:cNvPr>
            <p:cNvSpPr txBox="1"/>
            <p:nvPr/>
          </p:nvSpPr>
          <p:spPr>
            <a:xfrm>
              <a:off x="7465261" y="4945018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 </a:t>
              </a:r>
              <a:endParaRPr lang="en-GB" b="1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F258DE9-9564-447B-B58B-4699267F6918}"/>
                </a:ext>
              </a:extLst>
            </p:cNvPr>
            <p:cNvSpPr txBox="1"/>
            <p:nvPr/>
          </p:nvSpPr>
          <p:spPr>
            <a:xfrm>
              <a:off x="3814930" y="5526108"/>
              <a:ext cx="785471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50" b="1" dirty="0">
                  <a:solidFill>
                    <a:schemeClr val="accent1">
                      <a:lumMod val="75000"/>
                    </a:schemeClr>
                  </a:solidFill>
                </a:rPr>
                <a:t>TO RAM ADDRESS INPUT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57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98696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ACF72F-6894-41EC-86EF-0A951950C669}"/>
              </a:ext>
            </a:extLst>
          </p:cNvPr>
          <p:cNvGrpSpPr/>
          <p:nvPr/>
        </p:nvGrpSpPr>
        <p:grpSpPr>
          <a:xfrm>
            <a:off x="853404" y="2223641"/>
            <a:ext cx="10251313" cy="3058299"/>
            <a:chOff x="853404" y="2223641"/>
            <a:chExt cx="10251313" cy="3058299"/>
          </a:xfrm>
        </p:grpSpPr>
        <p:pic>
          <p:nvPicPr>
  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  <a:extLst>
                <a:ext uri="{FF2B5EF4-FFF2-40B4-BE49-F238E27FC236}">
                  <a16:creationId xmlns:a16="http://schemas.microsoft.com/office/drawing/2014/main" id="{F7610F1D-6BAE-4B6B-B991-B3535AD61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072" y="2942711"/>
              <a:ext cx="2489645" cy="233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Machine generated alternative text:&#10;vcc &#10;CARRY &#10;CLOCK &#10;QA &#10;QB &#10;OUTPUTS &#10;DATA IN &#10;ENE.E T &#10;ENE-EP &#10;LOAD &#10;GND &#10;s-'40 ">
              <a:extLst>
                <a:ext uri="{FF2B5EF4-FFF2-40B4-BE49-F238E27FC236}">
                  <a16:creationId xmlns:a16="http://schemas.microsoft.com/office/drawing/2014/main" id="{1F3A207F-BE3F-4908-9565-C95537D4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223641"/>
              <a:ext cx="3293593" cy="297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achine generated alternative text:&#10;SR &#10;CP &#10;CEP &#10;GND &#10;2 &#10;7 &#10;8 &#10;16 &#10;15 &#10;13 &#10;12 &#10;11 &#10;10 &#10;Vcc &#10;CET ">
              <a:extLst>
                <a:ext uri="{FF2B5EF4-FFF2-40B4-BE49-F238E27FC236}">
                  <a16:creationId xmlns:a16="http://schemas.microsoft.com/office/drawing/2014/main" id="{5F89DF21-65E4-4BC7-A227-110807B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04" y="2384851"/>
              <a:ext cx="2738610" cy="276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334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668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8157</TotalTime>
  <Words>11264</Words>
  <Application>Microsoft Office PowerPoint</Application>
  <PresentationFormat>Widescreen</PresentationFormat>
  <Paragraphs>2963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2021-01-14T01:33:16Z</dcterms:modified>
</cp:coreProperties>
</file>